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02DBAAB6-BFA5-485C-AA63-40646E2879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63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30205E07-A070-40A8-BE42-EF5CAC052A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46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C446DE0F-AF75-4260-A43F-23BB68945EFF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06198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6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H441</a:t>
            </a:r>
            <a:r>
              <a:rPr lang="en-US" altLang="zh-TW" sz="2800" dirty="0">
                <a:latin typeface="Arial Narrow" panose="020B0606020202030204" pitchFamily="34" charset="0"/>
                <a:ea typeface="PMingLiU" panose="02020500000000000000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只要相信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zh-TW" altLang="en-US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ONLY BELIEVE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1/1)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只要相信，只要相信，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Only believe,  only believe;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凡事在神都能，只要相信；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things are possible,  only believe!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只要相信，只要相信，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Only believe,  only believe;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凡事在神都能，只要相信。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things are possible,  only believe!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4124</TotalTime>
  <Words>62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H441  只要相信  ONLY BELIEVE (節1/1)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175</cp:revision>
  <dcterms:created xsi:type="dcterms:W3CDTF">2001-04-19T19:07:54Z</dcterms:created>
  <dcterms:modified xsi:type="dcterms:W3CDTF">2017-08-05T22:48:15Z</dcterms:modified>
</cp:coreProperties>
</file>